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Lst>
  <p:sldSz cy="6858000" cx="12192000"/>
  <p:notesSz cx="6858000" cy="9144000"/>
  <p:embeddedFontLst>
    <p:embeddedFont>
      <p:font typeface="Century Gothic"/>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i5G1XpUlN6qkhfvQQJEoNtiSQv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D44C9F-F1B1-4FA5-B4A5-3C6B76394BDC}">
  <a:tblStyle styleId="{82D44C9F-F1B1-4FA5-B4A5-3C6B76394BD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CenturyGothic-regular.fntdata"/><Relationship Id="rId10" Type="http://schemas.openxmlformats.org/officeDocument/2006/relationships/slide" Target="slides/slide4.xml"/><Relationship Id="rId13" Type="http://schemas.openxmlformats.org/officeDocument/2006/relationships/font" Target="fonts/CenturyGothic-italic.fntdata"/><Relationship Id="rId12" Type="http://schemas.openxmlformats.org/officeDocument/2006/relationships/font" Target="fonts/CenturyGothic-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customschemas.google.com/relationships/presentationmetadata" Target="metadata"/><Relationship Id="rId14" Type="http://schemas.openxmlformats.org/officeDocument/2006/relationships/font" Target="fonts/CenturyGothic-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9" name="Google Shape;5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70" name="Google Shape;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0f7a3b8a20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30f7a3b8a20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8" name="Google Shape;88;g30f7a3b8a20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8768792c7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318768792c7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3" name="Google Shape;103;g318768792c7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5"/>
          <p:cNvSpPr/>
          <p:nvPr/>
        </p:nvSpPr>
        <p:spPr>
          <a:xfrm>
            <a:off x="447675" y="5141913"/>
            <a:ext cx="11290300" cy="125888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 name="Google Shape;17;p5"/>
          <p:cNvPicPr preferRelativeResize="0"/>
          <p:nvPr/>
        </p:nvPicPr>
        <p:blipFill rotWithShape="1">
          <a:blip r:embed="rId2">
            <a:alphaModFix/>
          </a:blip>
          <a:srcRect b="0" l="0" r="0" t="0"/>
          <a:stretch/>
        </p:blipFill>
        <p:spPr>
          <a:xfrm>
            <a:off x="581025" y="5600700"/>
            <a:ext cx="1085850" cy="701675"/>
          </a:xfrm>
          <a:prstGeom prst="rect">
            <a:avLst/>
          </a:prstGeom>
          <a:noFill/>
          <a:ln>
            <a:noFill/>
          </a:ln>
        </p:spPr>
      </p:pic>
      <p:sp>
        <p:nvSpPr>
          <p:cNvPr id="18" name="Google Shape;18;p5"/>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b="0" sz="360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656"/>
              <a:buNone/>
              <a:defRPr sz="1800" cap="none">
                <a:solidFill>
                  <a:schemeClr val="accent2"/>
                </a:solidFill>
              </a:defRPr>
            </a:lvl1pPr>
            <a:lvl2pPr indent="-228600" lvl="1" marL="914400" algn="l">
              <a:lnSpc>
                <a:spcPct val="100000"/>
              </a:lnSpc>
              <a:spcBef>
                <a:spcPts val="600"/>
              </a:spcBef>
              <a:spcAft>
                <a:spcPts val="0"/>
              </a:spcAft>
              <a:buSzPts val="1656"/>
              <a:buNone/>
              <a:defRPr sz="1800">
                <a:solidFill>
                  <a:srgbClr val="888888"/>
                </a:solidFill>
              </a:defRPr>
            </a:lvl2pPr>
            <a:lvl3pPr indent="-228600" lvl="2" marL="1371600" algn="l">
              <a:lnSpc>
                <a:spcPct val="100000"/>
              </a:lnSpc>
              <a:spcBef>
                <a:spcPts val="600"/>
              </a:spcBef>
              <a:spcAft>
                <a:spcPts val="0"/>
              </a:spcAft>
              <a:buSzPts val="1472"/>
              <a:buNone/>
              <a:defRPr sz="1600">
                <a:solidFill>
                  <a:srgbClr val="888888"/>
                </a:solidFill>
              </a:defRPr>
            </a:lvl3pPr>
            <a:lvl4pPr indent="-228600" lvl="3" marL="1828800" algn="l">
              <a:lnSpc>
                <a:spcPct val="100000"/>
              </a:lnSpc>
              <a:spcBef>
                <a:spcPts val="600"/>
              </a:spcBef>
              <a:spcAft>
                <a:spcPts val="0"/>
              </a:spcAft>
              <a:buSzPts val="1288"/>
              <a:buNone/>
              <a:defRPr sz="1400">
                <a:solidFill>
                  <a:srgbClr val="888888"/>
                </a:solidFill>
              </a:defRPr>
            </a:lvl4pPr>
            <a:lvl5pPr indent="-228600" lvl="4" marL="2286000" algn="l">
              <a:lnSpc>
                <a:spcPct val="10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20" name="Google Shape;20;p5"/>
          <p:cNvSpPr txBox="1"/>
          <p:nvPr>
            <p:ph idx="10" type="dt"/>
          </p:nvPr>
        </p:nvSpPr>
        <p:spPr>
          <a:xfrm>
            <a:off x="7605713" y="5956300"/>
            <a:ext cx="274478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E084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2" type="sldNum"/>
          </p:nvPr>
        </p:nvSpPr>
        <p:spPr>
          <a:xfrm>
            <a:off x="10558463" y="5956300"/>
            <a:ext cx="10525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1" name="Shape 31"/>
        <p:cNvGrpSpPr/>
        <p:nvPr/>
      </p:nvGrpSpPr>
      <p:grpSpPr>
        <a:xfrm>
          <a:off x="0" y="0"/>
          <a:ext cx="0" cy="0"/>
          <a:chOff x="0" y="0"/>
          <a:chExt cx="0" cy="0"/>
        </a:xfrm>
      </p:grpSpPr>
      <p:sp>
        <p:nvSpPr>
          <p:cNvPr id="32" name="Google Shape;32;p7"/>
          <p:cNvSpPr/>
          <p:nvPr/>
        </p:nvSpPr>
        <p:spPr>
          <a:xfrm>
            <a:off x="446088" y="606425"/>
            <a:ext cx="11299825" cy="874713"/>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7"/>
          <p:cNvPicPr preferRelativeResize="0"/>
          <p:nvPr/>
        </p:nvPicPr>
        <p:blipFill rotWithShape="1">
          <a:blip r:embed="rId2">
            <a:alphaModFix/>
          </a:blip>
          <a:srcRect b="0" l="0" r="0" t="0"/>
          <a:stretch/>
        </p:blipFill>
        <p:spPr>
          <a:xfrm>
            <a:off x="10588625" y="692150"/>
            <a:ext cx="1085850" cy="703263"/>
          </a:xfrm>
          <a:prstGeom prst="rect">
            <a:avLst/>
          </a:prstGeom>
          <a:noFill/>
          <a:ln>
            <a:noFill/>
          </a:ln>
        </p:spPr>
      </p:pic>
      <p:sp>
        <p:nvSpPr>
          <p:cNvPr id="34" name="Google Shape;34;p7"/>
          <p:cNvSpPr txBox="1"/>
          <p:nvPr>
            <p:ph idx="1" type="body"/>
          </p:nvPr>
        </p:nvSpPr>
        <p:spPr>
          <a:xfrm>
            <a:off x="581194" y="3093323"/>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5" name="Google Shape;35;p7"/>
          <p:cNvSpPr txBox="1"/>
          <p:nvPr>
            <p:ph idx="2" type="body"/>
          </p:nvPr>
        </p:nvSpPr>
        <p:spPr>
          <a:xfrm>
            <a:off x="6217709" y="3093323"/>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6" name="Google Shape;36;p7"/>
          <p:cNvSpPr txBox="1"/>
          <p:nvPr>
            <p:ph type="title"/>
          </p:nvPr>
        </p:nvSpPr>
        <p:spPr>
          <a:xfrm>
            <a:off x="581193" y="729658"/>
            <a:ext cx="11029616" cy="62365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7"/>
          <p:cNvSpPr/>
          <p:nvPr>
            <p:ph idx="3" type="pic"/>
          </p:nvPr>
        </p:nvSpPr>
        <p:spPr>
          <a:xfrm>
            <a:off x="445983" y="1476415"/>
            <a:ext cx="2644690" cy="1493805"/>
          </a:xfrm>
          <a:prstGeom prst="rect">
            <a:avLst/>
          </a:prstGeom>
          <a:noFill/>
          <a:ln>
            <a:noFill/>
          </a:ln>
        </p:spPr>
      </p:sp>
      <p:sp>
        <p:nvSpPr>
          <p:cNvPr id="38" name="Google Shape;38;p7"/>
          <p:cNvSpPr/>
          <p:nvPr>
            <p:ph idx="4" type="pic"/>
          </p:nvPr>
        </p:nvSpPr>
        <p:spPr>
          <a:xfrm>
            <a:off x="3353775" y="1476415"/>
            <a:ext cx="2644690" cy="1493805"/>
          </a:xfrm>
          <a:prstGeom prst="rect">
            <a:avLst/>
          </a:prstGeom>
          <a:noFill/>
          <a:ln>
            <a:noFill/>
          </a:ln>
        </p:spPr>
      </p:sp>
      <p:sp>
        <p:nvSpPr>
          <p:cNvPr id="39" name="Google Shape;39;p7"/>
          <p:cNvSpPr/>
          <p:nvPr>
            <p:ph idx="5" type="pic"/>
          </p:nvPr>
        </p:nvSpPr>
        <p:spPr>
          <a:xfrm>
            <a:off x="6188415" y="1476415"/>
            <a:ext cx="2644690" cy="1493805"/>
          </a:xfrm>
          <a:prstGeom prst="rect">
            <a:avLst/>
          </a:prstGeom>
          <a:noFill/>
          <a:ln>
            <a:noFill/>
          </a:ln>
        </p:spPr>
      </p:sp>
      <p:sp>
        <p:nvSpPr>
          <p:cNvPr id="40" name="Google Shape;40;p7"/>
          <p:cNvSpPr/>
          <p:nvPr>
            <p:ph idx="6" type="pic"/>
          </p:nvPr>
        </p:nvSpPr>
        <p:spPr>
          <a:xfrm>
            <a:off x="9096207" y="1476415"/>
            <a:ext cx="2644690" cy="1493805"/>
          </a:xfrm>
          <a:prstGeom prst="rect">
            <a:avLst/>
          </a:prstGeom>
          <a:noFill/>
          <a:ln>
            <a:noFill/>
          </a:ln>
        </p:spPr>
      </p:sp>
      <p:sp>
        <p:nvSpPr>
          <p:cNvPr id="41" name="Google Shape;41;p7"/>
          <p:cNvSpPr txBox="1"/>
          <p:nvPr>
            <p:ph idx="10" type="dt"/>
          </p:nvPr>
        </p:nvSpPr>
        <p:spPr>
          <a:xfrm>
            <a:off x="7605713" y="6413500"/>
            <a:ext cx="24225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581025" y="6408738"/>
            <a:ext cx="69167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2" type="sldNum"/>
          </p:nvPr>
        </p:nvSpPr>
        <p:spPr>
          <a:xfrm>
            <a:off x="10558463" y="6413500"/>
            <a:ext cx="10525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44" name="Shape 44"/>
        <p:cNvGrpSpPr/>
        <p:nvPr/>
      </p:nvGrpSpPr>
      <p:grpSpPr>
        <a:xfrm>
          <a:off x="0" y="0"/>
          <a:ext cx="0" cy="0"/>
          <a:chOff x="0" y="0"/>
          <a:chExt cx="0" cy="0"/>
        </a:xfrm>
      </p:grpSpPr>
      <p:sp>
        <p:nvSpPr>
          <p:cNvPr id="45" name="Google Shape;45;p8"/>
          <p:cNvSpPr/>
          <p:nvPr/>
        </p:nvSpPr>
        <p:spPr>
          <a:xfrm>
            <a:off x="446088" y="606425"/>
            <a:ext cx="11299825" cy="874713"/>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p8"/>
          <p:cNvPicPr preferRelativeResize="0"/>
          <p:nvPr/>
        </p:nvPicPr>
        <p:blipFill rotWithShape="1">
          <a:blip r:embed="rId2">
            <a:alphaModFix/>
          </a:blip>
          <a:srcRect b="0" l="0" r="0" t="0"/>
          <a:stretch/>
        </p:blipFill>
        <p:spPr>
          <a:xfrm>
            <a:off x="10588625" y="692150"/>
            <a:ext cx="1085850" cy="703263"/>
          </a:xfrm>
          <a:prstGeom prst="rect">
            <a:avLst/>
          </a:prstGeom>
          <a:noFill/>
          <a:ln>
            <a:noFill/>
          </a:ln>
        </p:spPr>
      </p:pic>
      <p:sp>
        <p:nvSpPr>
          <p:cNvPr id="47" name="Google Shape;47;p8"/>
          <p:cNvSpPr txBox="1"/>
          <p:nvPr>
            <p:ph idx="1" type="body"/>
          </p:nvPr>
        </p:nvSpPr>
        <p:spPr>
          <a:xfrm>
            <a:off x="288397" y="2926052"/>
            <a:ext cx="37469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8" name="Google Shape;48;p8"/>
          <p:cNvSpPr txBox="1"/>
          <p:nvPr>
            <p:ph idx="2" type="body"/>
          </p:nvPr>
        </p:nvSpPr>
        <p:spPr>
          <a:xfrm>
            <a:off x="4244795" y="2926052"/>
            <a:ext cx="37469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9" name="Google Shape;49;p8"/>
          <p:cNvSpPr txBox="1"/>
          <p:nvPr>
            <p:ph idx="3" type="body"/>
          </p:nvPr>
        </p:nvSpPr>
        <p:spPr>
          <a:xfrm>
            <a:off x="8201194" y="2926052"/>
            <a:ext cx="37469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50" name="Google Shape;50;p8"/>
          <p:cNvSpPr txBox="1"/>
          <p:nvPr>
            <p:ph type="title"/>
          </p:nvPr>
        </p:nvSpPr>
        <p:spPr>
          <a:xfrm>
            <a:off x="581193" y="729658"/>
            <a:ext cx="11029616" cy="62365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p:nvPr>
            <p:ph idx="4" type="pic"/>
          </p:nvPr>
        </p:nvSpPr>
        <p:spPr>
          <a:xfrm>
            <a:off x="445982" y="1476415"/>
            <a:ext cx="3479843" cy="1358877"/>
          </a:xfrm>
          <a:prstGeom prst="rect">
            <a:avLst/>
          </a:prstGeom>
          <a:noFill/>
          <a:ln>
            <a:noFill/>
          </a:ln>
        </p:spPr>
      </p:sp>
      <p:sp>
        <p:nvSpPr>
          <p:cNvPr id="52" name="Google Shape;52;p8"/>
          <p:cNvSpPr/>
          <p:nvPr>
            <p:ph idx="5" type="pic"/>
          </p:nvPr>
        </p:nvSpPr>
        <p:spPr>
          <a:xfrm>
            <a:off x="4413503" y="1476415"/>
            <a:ext cx="3432049" cy="1358877"/>
          </a:xfrm>
          <a:prstGeom prst="rect">
            <a:avLst/>
          </a:prstGeom>
          <a:noFill/>
          <a:ln>
            <a:noFill/>
          </a:ln>
        </p:spPr>
      </p:sp>
      <p:sp>
        <p:nvSpPr>
          <p:cNvPr id="53" name="Google Shape;53;p8"/>
          <p:cNvSpPr/>
          <p:nvPr>
            <p:ph idx="6" type="pic"/>
          </p:nvPr>
        </p:nvSpPr>
        <p:spPr>
          <a:xfrm>
            <a:off x="8308847" y="1476415"/>
            <a:ext cx="3432049" cy="1358877"/>
          </a:xfrm>
          <a:prstGeom prst="rect">
            <a:avLst/>
          </a:prstGeom>
          <a:noFill/>
          <a:ln>
            <a:noFill/>
          </a:ln>
        </p:spPr>
      </p:sp>
      <p:sp>
        <p:nvSpPr>
          <p:cNvPr id="54" name="Google Shape;54;p8"/>
          <p:cNvSpPr txBox="1"/>
          <p:nvPr>
            <p:ph idx="10" type="dt"/>
          </p:nvPr>
        </p:nvSpPr>
        <p:spPr>
          <a:xfrm>
            <a:off x="7605713" y="6400800"/>
            <a:ext cx="24225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581025" y="6396038"/>
            <a:ext cx="69167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10558463" y="6400800"/>
            <a:ext cx="10525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557"/>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5573713" y="2028825"/>
            <a:ext cx="6037262" cy="1189038"/>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4"/>
          <p:cNvSpPr txBox="1"/>
          <p:nvPr>
            <p:ph idx="1" type="body"/>
          </p:nvPr>
        </p:nvSpPr>
        <p:spPr>
          <a:xfrm>
            <a:off x="5573713" y="3294063"/>
            <a:ext cx="6037262" cy="1758950"/>
          </a:xfrm>
          <a:prstGeom prst="rect">
            <a:avLst/>
          </a:prstGeom>
          <a:noFill/>
          <a:ln>
            <a:noFill/>
          </a:ln>
        </p:spPr>
        <p:txBody>
          <a:bodyPr anchorCtr="0" anchor="ctr" bIns="45700" lIns="91425" spcFirstLastPara="1" rIns="91425" wrap="square" tIns="45700">
            <a:noAutofit/>
          </a:bodyPr>
          <a:lstStyle>
            <a:lvl1pPr indent="-333756" lvl="0" marL="457200" marR="0" rtl="0" algn="l">
              <a:lnSpc>
                <a:spcPct val="100000"/>
              </a:lnSpc>
              <a:spcBef>
                <a:spcPts val="360"/>
              </a:spcBef>
              <a:spcAft>
                <a:spcPts val="0"/>
              </a:spcAft>
              <a:buClr>
                <a:schemeClr val="accent2"/>
              </a:buClr>
              <a:buSzPts val="1656"/>
              <a:buFont typeface="Noto Sans Symbols"/>
              <a:buChar char="◼"/>
              <a:defRPr b="0" i="0" sz="1800" u="none" cap="none" strike="noStrike">
                <a:solidFill>
                  <a:schemeClr val="dk2"/>
                </a:solidFill>
                <a:latin typeface="Century Gothic"/>
                <a:ea typeface="Century Gothic"/>
                <a:cs typeface="Century Gothic"/>
                <a:sym typeface="Century Gothic"/>
              </a:defRPr>
            </a:lvl1pPr>
            <a:lvl2pPr indent="-322072" lvl="1" marL="914400" marR="0" rtl="0" algn="l">
              <a:lnSpc>
                <a:spcPct val="100000"/>
              </a:lnSpc>
              <a:spcBef>
                <a:spcPts val="600"/>
              </a:spcBef>
              <a:spcAft>
                <a:spcPts val="0"/>
              </a:spcAft>
              <a:buClr>
                <a:schemeClr val="accent2"/>
              </a:buClr>
              <a:buSzPts val="1472"/>
              <a:buFont typeface="Noto Sans Symbols"/>
              <a:buChar char="◼"/>
              <a:defRPr b="0" i="0" sz="1600" u="none" cap="none" strike="noStrike">
                <a:solidFill>
                  <a:schemeClr val="dk2"/>
                </a:solidFill>
                <a:latin typeface="Century Gothic"/>
                <a:ea typeface="Century Gothic"/>
                <a:cs typeface="Century Gothic"/>
                <a:sym typeface="Century Gothic"/>
              </a:defRPr>
            </a:lvl2pPr>
            <a:lvl3pPr indent="-310388" lvl="2" marL="1371600" marR="0" rtl="0" algn="l">
              <a:lnSpc>
                <a:spcPct val="100000"/>
              </a:lnSpc>
              <a:spcBef>
                <a:spcPts val="600"/>
              </a:spcBef>
              <a:spcAft>
                <a:spcPts val="0"/>
              </a:spcAft>
              <a:buClr>
                <a:schemeClr val="accent2"/>
              </a:buClr>
              <a:buSzPts val="1288"/>
              <a:buFont typeface="Noto Sans Symbols"/>
              <a:buChar char="◼"/>
              <a:defRPr b="0" i="0" sz="1400" u="none" cap="none" strike="noStrike">
                <a:solidFill>
                  <a:schemeClr val="dk2"/>
                </a:solidFill>
                <a:latin typeface="Century Gothic"/>
                <a:ea typeface="Century Gothic"/>
                <a:cs typeface="Century Gothic"/>
                <a:sym typeface="Century Gothic"/>
              </a:defRPr>
            </a:lvl3pPr>
            <a:lvl4pPr indent="-298703" lvl="3" marL="18288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4pPr>
            <a:lvl5pPr indent="-298704" lvl="4" marL="22860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9pPr>
          </a:lstStyle>
          <a:p/>
        </p:txBody>
      </p:sp>
      <p:sp>
        <p:nvSpPr>
          <p:cNvPr id="12" name="Google Shape;12;p4"/>
          <p:cNvSpPr txBox="1"/>
          <p:nvPr>
            <p:ph idx="10" type="dt"/>
          </p:nvPr>
        </p:nvSpPr>
        <p:spPr>
          <a:xfrm>
            <a:off x="7605713" y="5956300"/>
            <a:ext cx="2409825"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4"/>
          <p:cNvSpPr txBox="1"/>
          <p:nvPr>
            <p:ph idx="11" type="ftr"/>
          </p:nvPr>
        </p:nvSpPr>
        <p:spPr>
          <a:xfrm>
            <a:off x="581025" y="5951538"/>
            <a:ext cx="691673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E9F1"/>
        </a:solid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581025" y="704850"/>
            <a:ext cx="11029950" cy="1189038"/>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4" name="Google Shape;24;p6"/>
          <p:cNvSpPr txBox="1"/>
          <p:nvPr>
            <p:ph idx="1" type="body"/>
          </p:nvPr>
        </p:nvSpPr>
        <p:spPr>
          <a:xfrm>
            <a:off x="581025" y="2335213"/>
            <a:ext cx="11029950" cy="3524250"/>
          </a:xfrm>
          <a:prstGeom prst="rect">
            <a:avLst/>
          </a:prstGeom>
          <a:noFill/>
          <a:ln>
            <a:noFill/>
          </a:ln>
        </p:spPr>
        <p:txBody>
          <a:bodyPr anchorCtr="0" anchor="ctr" bIns="45700" lIns="91425" spcFirstLastPara="1" rIns="91425" wrap="square" tIns="45700">
            <a:noAutofit/>
          </a:bodyPr>
          <a:lstStyle>
            <a:lvl1pPr indent="-333756" lvl="0" marL="457200" marR="0" rtl="0" algn="l">
              <a:lnSpc>
                <a:spcPct val="100000"/>
              </a:lnSpc>
              <a:spcBef>
                <a:spcPts val="360"/>
              </a:spcBef>
              <a:spcAft>
                <a:spcPts val="0"/>
              </a:spcAft>
              <a:buClr>
                <a:schemeClr val="accent2"/>
              </a:buClr>
              <a:buSzPts val="1656"/>
              <a:buFont typeface="Noto Sans Symbols"/>
              <a:buChar char="◼"/>
              <a:defRPr b="0" i="0" sz="1800" u="none" cap="none" strike="noStrike">
                <a:solidFill>
                  <a:schemeClr val="dk2"/>
                </a:solidFill>
                <a:latin typeface="Century Gothic"/>
                <a:ea typeface="Century Gothic"/>
                <a:cs typeface="Century Gothic"/>
                <a:sym typeface="Century Gothic"/>
              </a:defRPr>
            </a:lvl1pPr>
            <a:lvl2pPr indent="-322072" lvl="1" marL="914400" marR="0" rtl="0" algn="l">
              <a:lnSpc>
                <a:spcPct val="100000"/>
              </a:lnSpc>
              <a:spcBef>
                <a:spcPts val="600"/>
              </a:spcBef>
              <a:spcAft>
                <a:spcPts val="0"/>
              </a:spcAft>
              <a:buClr>
                <a:schemeClr val="accent2"/>
              </a:buClr>
              <a:buSzPts val="1472"/>
              <a:buFont typeface="Noto Sans Symbols"/>
              <a:buChar char="◼"/>
              <a:defRPr b="0" i="0" sz="1600" u="none" cap="none" strike="noStrike">
                <a:solidFill>
                  <a:schemeClr val="dk2"/>
                </a:solidFill>
                <a:latin typeface="Century Gothic"/>
                <a:ea typeface="Century Gothic"/>
                <a:cs typeface="Century Gothic"/>
                <a:sym typeface="Century Gothic"/>
              </a:defRPr>
            </a:lvl2pPr>
            <a:lvl3pPr indent="-310388" lvl="2" marL="1371600" marR="0" rtl="0" algn="l">
              <a:lnSpc>
                <a:spcPct val="100000"/>
              </a:lnSpc>
              <a:spcBef>
                <a:spcPts val="600"/>
              </a:spcBef>
              <a:spcAft>
                <a:spcPts val="0"/>
              </a:spcAft>
              <a:buClr>
                <a:schemeClr val="accent2"/>
              </a:buClr>
              <a:buSzPts val="1288"/>
              <a:buFont typeface="Noto Sans Symbols"/>
              <a:buChar char="◼"/>
              <a:defRPr b="0" i="0" sz="1400" u="none" cap="none" strike="noStrike">
                <a:solidFill>
                  <a:schemeClr val="dk2"/>
                </a:solidFill>
                <a:latin typeface="Century Gothic"/>
                <a:ea typeface="Century Gothic"/>
                <a:cs typeface="Century Gothic"/>
                <a:sym typeface="Century Gothic"/>
              </a:defRPr>
            </a:lvl3pPr>
            <a:lvl4pPr indent="-298703" lvl="3" marL="18288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4pPr>
            <a:lvl5pPr indent="-298704" lvl="4" marL="22860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9pPr>
          </a:lstStyle>
          <a:p/>
        </p:txBody>
      </p:sp>
      <p:sp>
        <p:nvSpPr>
          <p:cNvPr id="25" name="Google Shape;25;p6"/>
          <p:cNvSpPr txBox="1"/>
          <p:nvPr>
            <p:ph idx="10" type="dt"/>
          </p:nvPr>
        </p:nvSpPr>
        <p:spPr>
          <a:xfrm>
            <a:off x="7605713" y="5956300"/>
            <a:ext cx="2422525"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6" name="Google Shape;26;p6"/>
          <p:cNvSpPr txBox="1"/>
          <p:nvPr>
            <p:ph idx="11" type="ftr"/>
          </p:nvPr>
        </p:nvSpPr>
        <p:spPr>
          <a:xfrm>
            <a:off x="581025" y="5951538"/>
            <a:ext cx="691673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7" name="Google Shape;27;p6"/>
          <p:cNvSpPr/>
          <p:nvPr/>
        </p:nvSpPr>
        <p:spPr>
          <a:xfrm>
            <a:off x="446088" y="457200"/>
            <a:ext cx="3703637" cy="95250"/>
          </a:xfrm>
          <a:prstGeom prst="rect">
            <a:avLst/>
          </a:prstGeom>
          <a:solidFill>
            <a:srgbClr val="FFD5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8" name="Google Shape;28;p6"/>
          <p:cNvSpPr/>
          <p:nvPr/>
        </p:nvSpPr>
        <p:spPr>
          <a:xfrm>
            <a:off x="8042275" y="454025"/>
            <a:ext cx="3703638" cy="98425"/>
          </a:xfrm>
          <a:prstGeom prst="rect">
            <a:avLst/>
          </a:prstGeom>
          <a:solidFill>
            <a:srgbClr val="E084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6"/>
          <p:cNvSpPr/>
          <p:nvPr/>
        </p:nvSpPr>
        <p:spPr>
          <a:xfrm>
            <a:off x="4241800" y="457200"/>
            <a:ext cx="3703638" cy="92075"/>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3.jpg"/><Relationship Id="rId8"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6.jpg"/><Relationship Id="rId5" Type="http://schemas.openxmlformats.org/officeDocument/2006/relationships/image" Target="../media/image15.jpg"/><Relationship Id="rId6"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0" name="Shape 60"/>
        <p:cNvGrpSpPr/>
        <p:nvPr/>
      </p:nvGrpSpPr>
      <p:grpSpPr>
        <a:xfrm>
          <a:off x="0" y="0"/>
          <a:ext cx="0" cy="0"/>
          <a:chOff x="0" y="0"/>
          <a:chExt cx="0" cy="0"/>
        </a:xfrm>
      </p:grpSpPr>
      <p:pic>
        <p:nvPicPr>
          <p:cNvPr descr="A blue and white logo&#10;&#10;Description automatically generated" id="61" name="Google Shape;61;p1"/>
          <p:cNvPicPr preferRelativeResize="0"/>
          <p:nvPr/>
        </p:nvPicPr>
        <p:blipFill rotWithShape="1">
          <a:blip r:embed="rId3">
            <a:alphaModFix/>
          </a:blip>
          <a:srcRect b="0" l="0" r="0" t="0"/>
          <a:stretch/>
        </p:blipFill>
        <p:spPr>
          <a:xfrm>
            <a:off x="1" y="0"/>
            <a:ext cx="12191999" cy="6858001"/>
          </a:xfrm>
          <a:prstGeom prst="rect">
            <a:avLst/>
          </a:prstGeom>
          <a:noFill/>
          <a:ln>
            <a:noFill/>
          </a:ln>
        </p:spPr>
      </p:pic>
      <p:sp>
        <p:nvSpPr>
          <p:cNvPr id="62" name="Google Shape;62;p1"/>
          <p:cNvSpPr txBox="1"/>
          <p:nvPr>
            <p:ph type="title"/>
          </p:nvPr>
        </p:nvSpPr>
        <p:spPr>
          <a:xfrm>
            <a:off x="404003" y="4974800"/>
            <a:ext cx="11468700" cy="1245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1400"/>
              <a:buNone/>
            </a:pPr>
            <a:r>
              <a:rPr b="1" i="1" lang="en-US" sz="3300">
                <a:solidFill>
                  <a:schemeClr val="lt1"/>
                </a:solidFill>
                <a:latin typeface="Arial"/>
                <a:ea typeface="Arial"/>
                <a:cs typeface="Arial"/>
                <a:sym typeface="Arial"/>
              </a:rPr>
              <a:t>EAGLE Pride</a:t>
            </a:r>
            <a:endParaRPr b="1" i="1">
              <a:solidFill>
                <a:schemeClr val="lt1"/>
              </a:solidFill>
              <a:latin typeface="Arial"/>
              <a:ea typeface="Arial"/>
              <a:cs typeface="Arial"/>
              <a:sym typeface="Arial"/>
            </a:endParaRPr>
          </a:p>
        </p:txBody>
      </p:sp>
      <p:sp>
        <p:nvSpPr>
          <p:cNvPr id="63" name="Google Shape;63;p1"/>
          <p:cNvSpPr txBox="1"/>
          <p:nvPr>
            <p:ph idx="1" type="body"/>
          </p:nvPr>
        </p:nvSpPr>
        <p:spPr>
          <a:xfrm>
            <a:off x="66950" y="4681125"/>
            <a:ext cx="12142800" cy="600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100000"/>
              </a:lnSpc>
              <a:spcBef>
                <a:spcPts val="0"/>
              </a:spcBef>
              <a:spcAft>
                <a:spcPts val="0"/>
              </a:spcAft>
              <a:buSzPct val="82798"/>
              <a:buNone/>
            </a:pPr>
            <a:r>
              <a:t/>
            </a:r>
            <a:endParaRPr sz="2000">
              <a:solidFill>
                <a:srgbClr val="1C4587"/>
              </a:solidFill>
            </a:endParaRPr>
          </a:p>
          <a:p>
            <a:pPr indent="0" lvl="0" marL="0" rtl="0" algn="ctr">
              <a:lnSpc>
                <a:spcPct val="100000"/>
              </a:lnSpc>
              <a:spcBef>
                <a:spcPts val="0"/>
              </a:spcBef>
              <a:spcAft>
                <a:spcPts val="0"/>
              </a:spcAft>
              <a:buSzPct val="64941"/>
              <a:buNone/>
            </a:pPr>
            <a:r>
              <a:rPr lang="en-US" sz="2550">
                <a:solidFill>
                  <a:srgbClr val="1C4587"/>
                </a:solidFill>
                <a:latin typeface="Arial"/>
                <a:ea typeface="Arial"/>
                <a:cs typeface="Arial"/>
                <a:sym typeface="Arial"/>
              </a:rPr>
              <a:t>Robert Williams, Principal</a:t>
            </a:r>
            <a:endParaRPr sz="2550">
              <a:solidFill>
                <a:srgbClr val="1C4587"/>
              </a:solidFill>
              <a:latin typeface="Arial"/>
              <a:ea typeface="Arial"/>
              <a:cs typeface="Arial"/>
              <a:sym typeface="Arial"/>
            </a:endParaRPr>
          </a:p>
        </p:txBody>
      </p:sp>
      <p:sp>
        <p:nvSpPr>
          <p:cNvPr id="64" name="Google Shape;64;p1"/>
          <p:cNvSpPr txBox="1"/>
          <p:nvPr>
            <p:ph idx="12" type="sldNum"/>
          </p:nvPr>
        </p:nvSpPr>
        <p:spPr>
          <a:xfrm>
            <a:off x="10895347" y="6037094"/>
            <a:ext cx="1052512"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rgbClr val="E08433"/>
                </a:solidFill>
                <a:latin typeface="Century Gothic"/>
                <a:ea typeface="Century Gothic"/>
                <a:cs typeface="Century Gothic"/>
                <a:sym typeface="Century Gothic"/>
              </a:rPr>
              <a:t>‹#›</a:t>
            </a:fld>
            <a:endParaRPr b="0" i="0" sz="1200" u="none" cap="none" strike="noStrike">
              <a:solidFill>
                <a:srgbClr val="E08433"/>
              </a:solidFill>
              <a:latin typeface="Century Gothic"/>
              <a:ea typeface="Century Gothic"/>
              <a:cs typeface="Century Gothic"/>
              <a:sym typeface="Century Gothic"/>
            </a:endParaRPr>
          </a:p>
        </p:txBody>
      </p:sp>
      <p:sp>
        <p:nvSpPr>
          <p:cNvPr id="65" name="Google Shape;65;p1"/>
          <p:cNvSpPr txBox="1"/>
          <p:nvPr/>
        </p:nvSpPr>
        <p:spPr>
          <a:xfrm>
            <a:off x="404000" y="2071588"/>
            <a:ext cx="12192000" cy="21411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83A9"/>
              </a:buClr>
              <a:buSzPts val="10000"/>
              <a:buFont typeface="Century Gothic"/>
              <a:buNone/>
            </a:pPr>
            <a:r>
              <a:rPr b="0" i="0" lang="en-US" sz="4400" u="none" cap="none" strike="noStrike">
                <a:solidFill>
                  <a:srgbClr val="1C4587"/>
                </a:solidFill>
                <a:latin typeface="Arial"/>
                <a:ea typeface="Arial"/>
                <a:cs typeface="Arial"/>
                <a:sym typeface="Arial"/>
              </a:rPr>
              <a:t>B.E.S.T. Academy at</a:t>
            </a:r>
            <a:endParaRPr b="0" i="0" sz="4400" u="none" cap="none" strike="noStrike">
              <a:solidFill>
                <a:srgbClr val="1C4587"/>
              </a:solidFill>
              <a:latin typeface="Arial"/>
              <a:ea typeface="Arial"/>
              <a:cs typeface="Arial"/>
              <a:sym typeface="Arial"/>
            </a:endParaRPr>
          </a:p>
          <a:p>
            <a:pPr indent="0" lvl="0" marL="0" marR="0" rtl="0" algn="ctr">
              <a:lnSpc>
                <a:spcPct val="100000"/>
              </a:lnSpc>
              <a:spcBef>
                <a:spcPts val="0"/>
              </a:spcBef>
              <a:spcAft>
                <a:spcPts val="0"/>
              </a:spcAft>
              <a:buClr>
                <a:srgbClr val="0083A9"/>
              </a:buClr>
              <a:buSzPts val="10000"/>
              <a:buFont typeface="Century Gothic"/>
              <a:buNone/>
            </a:pPr>
            <a:r>
              <a:rPr b="0" i="0" lang="en-US" sz="4400" u="none" cap="none" strike="noStrike">
                <a:solidFill>
                  <a:srgbClr val="1C4587"/>
                </a:solidFill>
                <a:latin typeface="Arial"/>
                <a:ea typeface="Arial"/>
                <a:cs typeface="Arial"/>
                <a:sym typeface="Arial"/>
              </a:rPr>
              <a:t>The Thomas W. Dortch Jr. Institute</a:t>
            </a:r>
            <a:endParaRPr b="0" i="0" sz="4400" u="none" cap="none" strike="noStrike">
              <a:solidFill>
                <a:srgbClr val="1C4587"/>
              </a:solidFill>
              <a:latin typeface="Arial"/>
              <a:ea typeface="Arial"/>
              <a:cs typeface="Arial"/>
              <a:sym typeface="Arial"/>
            </a:endParaRPr>
          </a:p>
        </p:txBody>
      </p:sp>
      <p:pic>
        <p:nvPicPr>
          <p:cNvPr descr="A black and white logo&#10;&#10;Description automatically generated" id="66" name="Google Shape;66;p1"/>
          <p:cNvPicPr preferRelativeResize="0"/>
          <p:nvPr/>
        </p:nvPicPr>
        <p:blipFill rotWithShape="1">
          <a:blip r:embed="rId4">
            <a:alphaModFix/>
          </a:blip>
          <a:srcRect b="0" l="0" r="0" t="0"/>
          <a:stretch/>
        </p:blipFill>
        <p:spPr>
          <a:xfrm>
            <a:off x="105875" y="96250"/>
            <a:ext cx="2706455" cy="1213238"/>
          </a:xfrm>
          <a:prstGeom prst="rect">
            <a:avLst/>
          </a:prstGeom>
          <a:noFill/>
          <a:ln>
            <a:noFill/>
          </a:ln>
        </p:spPr>
      </p:pic>
      <p:pic>
        <p:nvPicPr>
          <p:cNvPr id="67" name="Google Shape;67;p1"/>
          <p:cNvPicPr preferRelativeResize="0"/>
          <p:nvPr/>
        </p:nvPicPr>
        <p:blipFill rotWithShape="1">
          <a:blip r:embed="rId5">
            <a:alphaModFix/>
          </a:blip>
          <a:srcRect b="0" l="0" r="0" t="0"/>
          <a:stretch/>
        </p:blipFill>
        <p:spPr>
          <a:xfrm>
            <a:off x="170275" y="4108875"/>
            <a:ext cx="1935125" cy="2423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71" name="Shape 71"/>
        <p:cNvGrpSpPr/>
        <p:nvPr/>
      </p:nvGrpSpPr>
      <p:grpSpPr>
        <a:xfrm>
          <a:off x="0" y="0"/>
          <a:ext cx="0" cy="0"/>
          <a:chOff x="0" y="0"/>
          <a:chExt cx="0" cy="0"/>
        </a:xfrm>
      </p:grpSpPr>
      <p:pic>
        <p:nvPicPr>
          <p:cNvPr descr="A blue and white wave with a yellow stripe&#10;&#10;Description automatically generated" id="72" name="Google Shape;72;p2"/>
          <p:cNvPicPr preferRelativeResize="0"/>
          <p:nvPr/>
        </p:nvPicPr>
        <p:blipFill rotWithShape="1">
          <a:blip r:embed="rId3">
            <a:alphaModFix/>
          </a:blip>
          <a:srcRect b="0" l="0" r="0" t="0"/>
          <a:stretch/>
        </p:blipFill>
        <p:spPr>
          <a:xfrm>
            <a:off x="0" y="78825"/>
            <a:ext cx="12192000" cy="6858001"/>
          </a:xfrm>
          <a:prstGeom prst="rect">
            <a:avLst/>
          </a:prstGeom>
          <a:noFill/>
          <a:ln>
            <a:noFill/>
          </a:ln>
        </p:spPr>
      </p:pic>
      <p:sp>
        <p:nvSpPr>
          <p:cNvPr id="73" name="Google Shape;73;p2"/>
          <p:cNvSpPr txBox="1"/>
          <p:nvPr>
            <p:ph idx="12" type="sldNum"/>
          </p:nvPr>
        </p:nvSpPr>
        <p:spPr>
          <a:xfrm>
            <a:off x="10953099" y="6355748"/>
            <a:ext cx="1052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lt1"/>
                </a:solidFill>
                <a:latin typeface="Century Gothic"/>
                <a:ea typeface="Century Gothic"/>
                <a:cs typeface="Century Gothic"/>
                <a:sym typeface="Century Gothic"/>
              </a:rPr>
              <a:t>‹#›</a:t>
            </a:fld>
            <a:endParaRPr b="0" i="0" sz="1200" u="none" cap="none" strike="noStrike">
              <a:solidFill>
                <a:schemeClr val="lt1"/>
              </a:solidFill>
              <a:latin typeface="Century Gothic"/>
              <a:ea typeface="Century Gothic"/>
              <a:cs typeface="Century Gothic"/>
              <a:sym typeface="Century Gothic"/>
            </a:endParaRPr>
          </a:p>
        </p:txBody>
      </p:sp>
      <p:sp>
        <p:nvSpPr>
          <p:cNvPr id="74" name="Google Shape;74;p2"/>
          <p:cNvSpPr txBox="1"/>
          <p:nvPr>
            <p:ph type="title"/>
          </p:nvPr>
        </p:nvSpPr>
        <p:spPr>
          <a:xfrm>
            <a:off x="-1950975" y="954875"/>
            <a:ext cx="11439900" cy="3657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1200"/>
              </a:spcBef>
              <a:spcAft>
                <a:spcPts val="0"/>
              </a:spcAft>
              <a:buClr>
                <a:schemeClr val="dk1"/>
              </a:buClr>
              <a:buSzPts val="990"/>
              <a:buFont typeface="Arial"/>
              <a:buNone/>
            </a:pPr>
            <a:r>
              <a:t/>
            </a:r>
            <a:endParaRPr b="1" sz="2200">
              <a:solidFill>
                <a:schemeClr val="dk1"/>
              </a:solidFill>
              <a:latin typeface="Arial"/>
              <a:ea typeface="Arial"/>
              <a:cs typeface="Arial"/>
              <a:sym typeface="Arial"/>
            </a:endParaRPr>
          </a:p>
          <a:p>
            <a:pPr indent="0" lvl="0" marL="0" rtl="0" algn="ctr">
              <a:lnSpc>
                <a:spcPct val="115000"/>
              </a:lnSpc>
              <a:spcBef>
                <a:spcPts val="1200"/>
              </a:spcBef>
              <a:spcAft>
                <a:spcPts val="0"/>
              </a:spcAft>
              <a:buClr>
                <a:schemeClr val="dk1"/>
              </a:buClr>
              <a:buSzPts val="990"/>
              <a:buFont typeface="Arial"/>
              <a:buNone/>
            </a:pPr>
            <a:r>
              <a:rPr b="1" i="1" lang="en-US" sz="2200">
                <a:solidFill>
                  <a:schemeClr val="lt1"/>
                </a:solidFill>
                <a:latin typeface="Arial"/>
                <a:ea typeface="Arial"/>
                <a:cs typeface="Arial"/>
                <a:sym typeface="Arial"/>
              </a:rPr>
              <a:t>JROTC Cadet Marquis Sherrer Receives Prestigious</a:t>
            </a:r>
            <a:endParaRPr b="1" i="1" sz="2200">
              <a:solidFill>
                <a:schemeClr val="lt1"/>
              </a:solidFill>
              <a:latin typeface="Arial"/>
              <a:ea typeface="Arial"/>
              <a:cs typeface="Arial"/>
              <a:sym typeface="Arial"/>
            </a:endParaRPr>
          </a:p>
          <a:p>
            <a:pPr indent="0" lvl="0" marL="0" rtl="0" algn="ctr">
              <a:lnSpc>
                <a:spcPct val="115000"/>
              </a:lnSpc>
              <a:spcBef>
                <a:spcPts val="1200"/>
              </a:spcBef>
              <a:spcAft>
                <a:spcPts val="1200"/>
              </a:spcAft>
              <a:buClr>
                <a:schemeClr val="dk1"/>
              </a:buClr>
              <a:buSzPts val="990"/>
              <a:buFont typeface="Arial"/>
              <a:buNone/>
            </a:pPr>
            <a:r>
              <a:rPr b="1" i="1" lang="en-US" sz="2200">
                <a:solidFill>
                  <a:schemeClr val="lt1"/>
                </a:solidFill>
                <a:latin typeface="Arial"/>
                <a:ea typeface="Arial"/>
                <a:cs typeface="Arial"/>
                <a:sym typeface="Arial"/>
              </a:rPr>
              <a:t> Legion of Valor Award of 2024</a:t>
            </a:r>
            <a:endParaRPr b="1" i="1" sz="2200">
              <a:solidFill>
                <a:schemeClr val="lt1"/>
              </a:solidFill>
              <a:latin typeface="Arial"/>
              <a:ea typeface="Arial"/>
              <a:cs typeface="Arial"/>
              <a:sym typeface="Arial"/>
            </a:endParaRPr>
          </a:p>
        </p:txBody>
      </p:sp>
      <p:sp>
        <p:nvSpPr>
          <p:cNvPr id="75" name="Google Shape;75;p2"/>
          <p:cNvSpPr txBox="1"/>
          <p:nvPr/>
        </p:nvSpPr>
        <p:spPr>
          <a:xfrm>
            <a:off x="852050" y="1501000"/>
            <a:ext cx="10453500" cy="1209600"/>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rmAutofit fontScale="25000" lnSpcReduction="20000"/>
          </a:bodyPr>
          <a:lstStyle/>
          <a:p>
            <a:pPr indent="0" lvl="0" marL="0" rtl="0" algn="l">
              <a:lnSpc>
                <a:spcPct val="115000"/>
              </a:lnSpc>
              <a:spcBef>
                <a:spcPts val="1200"/>
              </a:spcBef>
              <a:spcAft>
                <a:spcPts val="0"/>
              </a:spcAft>
              <a:buClr>
                <a:schemeClr val="dk1"/>
              </a:buClr>
              <a:buSzPts val="275"/>
              <a:buFont typeface="Arial"/>
              <a:buNone/>
            </a:pPr>
            <a:r>
              <a:rPr lang="en-US" sz="6400">
                <a:solidFill>
                  <a:schemeClr val="dk2"/>
                </a:solidFill>
              </a:rPr>
              <a:t>JROTC Cadet Marquis Sherrer has been honored with the prestigious Legion of Valor Award for 2024. This remarkable achievement sets him apart as the only cadet in Georgia to receive this esteemed recognition.</a:t>
            </a:r>
            <a:endParaRPr sz="6400">
              <a:solidFill>
                <a:schemeClr val="dk2"/>
              </a:solidFill>
            </a:endParaRPr>
          </a:p>
          <a:p>
            <a:pPr indent="0" lvl="0" marL="0" rtl="0" algn="l">
              <a:lnSpc>
                <a:spcPct val="115000"/>
              </a:lnSpc>
              <a:spcBef>
                <a:spcPts val="1200"/>
              </a:spcBef>
              <a:spcAft>
                <a:spcPts val="0"/>
              </a:spcAft>
              <a:buClr>
                <a:schemeClr val="dk1"/>
              </a:buClr>
              <a:buSzPts val="275"/>
              <a:buFont typeface="Arial"/>
              <a:buNone/>
            </a:pPr>
            <a:r>
              <a:rPr lang="en-US" sz="6400">
                <a:solidFill>
                  <a:schemeClr val="dk2"/>
                </a:solidFill>
              </a:rPr>
              <a:t>This recognition highlights not only Sherrer's dedication and hard work within the JROTC program, but also his exemplary leadership skills and commitment to excellence.</a:t>
            </a:r>
            <a:endParaRPr sz="6400">
              <a:solidFill>
                <a:schemeClr val="dk2"/>
              </a:solidFill>
            </a:endParaRPr>
          </a:p>
          <a:p>
            <a:pPr indent="0" lvl="0" marL="0" marR="0" rtl="0" algn="l">
              <a:lnSpc>
                <a:spcPct val="115000"/>
              </a:lnSpc>
              <a:spcBef>
                <a:spcPts val="1200"/>
              </a:spcBef>
              <a:spcAft>
                <a:spcPts val="0"/>
              </a:spcAft>
              <a:buClr>
                <a:schemeClr val="dk1"/>
              </a:buClr>
              <a:buSzPts val="275"/>
              <a:buFont typeface="Arial"/>
              <a:buNone/>
            </a:pPr>
            <a:r>
              <a:t/>
            </a:r>
            <a:endParaRPr sz="5600">
              <a:solidFill>
                <a:schemeClr val="dk2"/>
              </a:solidFill>
            </a:endParaRPr>
          </a:p>
          <a:p>
            <a:pPr indent="0" lvl="0" marL="0" marR="0" rtl="0" algn="l">
              <a:lnSpc>
                <a:spcPct val="115000"/>
              </a:lnSpc>
              <a:spcBef>
                <a:spcPts val="1200"/>
              </a:spcBef>
              <a:spcAft>
                <a:spcPts val="0"/>
              </a:spcAft>
              <a:buClr>
                <a:schemeClr val="dk1"/>
              </a:buClr>
              <a:buSzPts val="275"/>
              <a:buFont typeface="Arial"/>
              <a:buNone/>
            </a:pPr>
            <a:r>
              <a:t/>
            </a:r>
            <a:endParaRPr b="0" i="0" sz="56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275"/>
              <a:buFont typeface="Arial"/>
              <a:buNone/>
            </a:pPr>
            <a:r>
              <a:t/>
            </a:r>
            <a:endParaRPr b="0" i="0" sz="56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275"/>
              <a:buFont typeface="Arial"/>
              <a:buNone/>
            </a:pPr>
            <a:r>
              <a:t/>
            </a:r>
            <a:endParaRPr b="1" i="0" sz="5600" u="none" cap="none" strike="noStrike">
              <a:solidFill>
                <a:schemeClr val="dk2"/>
              </a:solidFill>
              <a:latin typeface="Arial"/>
              <a:ea typeface="Arial"/>
              <a:cs typeface="Arial"/>
              <a:sym typeface="Arial"/>
            </a:endParaRPr>
          </a:p>
          <a:p>
            <a:pPr indent="0" lvl="0" marL="0" marR="0" rtl="0" algn="l">
              <a:lnSpc>
                <a:spcPct val="100000"/>
              </a:lnSpc>
              <a:spcBef>
                <a:spcPts val="1200"/>
              </a:spcBef>
              <a:spcAft>
                <a:spcPts val="0"/>
              </a:spcAft>
              <a:buClr>
                <a:schemeClr val="accent2"/>
              </a:buClr>
              <a:buSzPct val="91997"/>
              <a:buFont typeface="Noto Sans Symbols"/>
              <a:buNone/>
            </a:pPr>
            <a:r>
              <a:t/>
            </a:r>
            <a:endParaRPr b="0" i="0" sz="1800" u="none" cap="none" strike="noStrike">
              <a:solidFill>
                <a:schemeClr val="dk2"/>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accent2"/>
              </a:buClr>
              <a:buSzPct val="91998"/>
              <a:buFont typeface="Noto Sans Symbols"/>
              <a:buNone/>
            </a:pPr>
            <a:r>
              <a:t/>
            </a:r>
            <a:endParaRPr b="0" i="0" sz="1800" u="none" cap="none" strike="noStrike">
              <a:solidFill>
                <a:schemeClr val="dk2"/>
              </a:solidFill>
              <a:latin typeface="Century Gothic"/>
              <a:ea typeface="Century Gothic"/>
              <a:cs typeface="Century Gothic"/>
              <a:sym typeface="Century Gothic"/>
            </a:endParaRPr>
          </a:p>
        </p:txBody>
      </p:sp>
      <p:pic>
        <p:nvPicPr>
          <p:cNvPr id="76" name="Google Shape;76;p2"/>
          <p:cNvPicPr preferRelativeResize="0"/>
          <p:nvPr/>
        </p:nvPicPr>
        <p:blipFill rotWithShape="1">
          <a:blip r:embed="rId4">
            <a:alphaModFix/>
          </a:blip>
          <a:srcRect b="0" l="0" r="0" t="0"/>
          <a:stretch/>
        </p:blipFill>
        <p:spPr>
          <a:xfrm>
            <a:off x="11085725" y="226863"/>
            <a:ext cx="873151" cy="1093724"/>
          </a:xfrm>
          <a:prstGeom prst="rect">
            <a:avLst/>
          </a:prstGeom>
          <a:noFill/>
          <a:ln>
            <a:noFill/>
          </a:ln>
        </p:spPr>
      </p:pic>
      <p:sp>
        <p:nvSpPr>
          <p:cNvPr id="77" name="Google Shape;77;p2"/>
          <p:cNvSpPr txBox="1"/>
          <p:nvPr/>
        </p:nvSpPr>
        <p:spPr>
          <a:xfrm>
            <a:off x="4241113" y="5498250"/>
            <a:ext cx="39117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50"/>
              <a:buFont typeface="Arial"/>
              <a:buNone/>
            </a:pPr>
            <a:r>
              <a:rPr lang="en-US" sz="1250">
                <a:solidFill>
                  <a:schemeClr val="dk1"/>
                </a:solidFill>
              </a:rPr>
              <a:t>Principal Williams, Cadet Sherrer and LTC. Robinson</a:t>
            </a:r>
            <a:endParaRPr b="0" i="0" sz="1800" u="none" cap="none" strike="noStrike">
              <a:solidFill>
                <a:schemeClr val="dk1"/>
              </a:solidFill>
              <a:latin typeface="Arial"/>
              <a:ea typeface="Arial"/>
              <a:cs typeface="Arial"/>
              <a:sym typeface="Arial"/>
            </a:endParaRPr>
          </a:p>
        </p:txBody>
      </p:sp>
      <p:sp>
        <p:nvSpPr>
          <p:cNvPr id="78" name="Google Shape;78;p2"/>
          <p:cNvSpPr txBox="1"/>
          <p:nvPr/>
        </p:nvSpPr>
        <p:spPr>
          <a:xfrm>
            <a:off x="102100" y="5117850"/>
            <a:ext cx="2038500" cy="1209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chemeClr val="dk1"/>
              </a:buClr>
              <a:buSzPts val="1100"/>
              <a:buFont typeface="Arial"/>
              <a:buNone/>
            </a:pPr>
            <a:r>
              <a:rPr lang="en-US" sz="1250">
                <a:solidFill>
                  <a:schemeClr val="dk1"/>
                </a:solidFill>
              </a:rPr>
              <a:t>Marquis Sherrer, Legion of Valor Awardee for 2024</a:t>
            </a:r>
            <a:endParaRPr b="0" i="0" sz="1250" u="none" cap="none" strike="noStrike">
              <a:solidFill>
                <a:srgbClr val="9B9B9B"/>
              </a:solidFill>
              <a:highlight>
                <a:srgbClr val="FFFFFF"/>
              </a:highlight>
              <a:latin typeface="Times New Roman"/>
              <a:ea typeface="Times New Roman"/>
              <a:cs typeface="Times New Roman"/>
              <a:sym typeface="Times New Roman"/>
            </a:endParaRPr>
          </a:p>
        </p:txBody>
      </p:sp>
      <p:pic>
        <p:nvPicPr>
          <p:cNvPr id="79" name="Google Shape;79;p2"/>
          <p:cNvPicPr preferRelativeResize="0"/>
          <p:nvPr/>
        </p:nvPicPr>
        <p:blipFill>
          <a:blip r:embed="rId5">
            <a:alphaModFix/>
          </a:blip>
          <a:stretch>
            <a:fillRect/>
          </a:stretch>
        </p:blipFill>
        <p:spPr>
          <a:xfrm>
            <a:off x="2317175" y="2891025"/>
            <a:ext cx="1822500" cy="2607227"/>
          </a:xfrm>
          <a:prstGeom prst="rect">
            <a:avLst/>
          </a:prstGeom>
          <a:noFill/>
          <a:ln>
            <a:noFill/>
          </a:ln>
        </p:spPr>
      </p:pic>
      <p:pic>
        <p:nvPicPr>
          <p:cNvPr id="80" name="Google Shape;80;p2"/>
          <p:cNvPicPr preferRelativeResize="0"/>
          <p:nvPr/>
        </p:nvPicPr>
        <p:blipFill>
          <a:blip r:embed="rId6">
            <a:alphaModFix/>
          </a:blip>
          <a:stretch>
            <a:fillRect/>
          </a:stretch>
        </p:blipFill>
        <p:spPr>
          <a:xfrm>
            <a:off x="4241050" y="2891025"/>
            <a:ext cx="3911813" cy="2607225"/>
          </a:xfrm>
          <a:prstGeom prst="rect">
            <a:avLst/>
          </a:prstGeom>
          <a:noFill/>
          <a:ln>
            <a:noFill/>
          </a:ln>
        </p:spPr>
      </p:pic>
      <p:pic>
        <p:nvPicPr>
          <p:cNvPr id="81" name="Google Shape;81;p2"/>
          <p:cNvPicPr preferRelativeResize="0"/>
          <p:nvPr/>
        </p:nvPicPr>
        <p:blipFill>
          <a:blip r:embed="rId7">
            <a:alphaModFix/>
          </a:blip>
          <a:stretch>
            <a:fillRect/>
          </a:stretch>
        </p:blipFill>
        <p:spPr>
          <a:xfrm>
            <a:off x="8254250" y="2869475"/>
            <a:ext cx="3862200" cy="2628775"/>
          </a:xfrm>
          <a:prstGeom prst="rect">
            <a:avLst/>
          </a:prstGeom>
          <a:noFill/>
          <a:ln>
            <a:noFill/>
          </a:ln>
        </p:spPr>
      </p:pic>
      <p:pic>
        <p:nvPicPr>
          <p:cNvPr id="82" name="Google Shape;82;p2"/>
          <p:cNvPicPr preferRelativeResize="0"/>
          <p:nvPr/>
        </p:nvPicPr>
        <p:blipFill rotWithShape="1">
          <a:blip r:embed="rId8">
            <a:alphaModFix/>
          </a:blip>
          <a:srcRect b="0" l="16426" r="-36503" t="0"/>
          <a:stretch/>
        </p:blipFill>
        <p:spPr>
          <a:xfrm>
            <a:off x="228625" y="2891025"/>
            <a:ext cx="2791951" cy="2217675"/>
          </a:xfrm>
          <a:prstGeom prst="rect">
            <a:avLst/>
          </a:prstGeom>
          <a:noFill/>
          <a:ln>
            <a:noFill/>
          </a:ln>
        </p:spPr>
      </p:pic>
      <p:sp>
        <p:nvSpPr>
          <p:cNvPr id="83" name="Google Shape;83;p2"/>
          <p:cNvSpPr txBox="1"/>
          <p:nvPr/>
        </p:nvSpPr>
        <p:spPr>
          <a:xfrm>
            <a:off x="8329800" y="5443650"/>
            <a:ext cx="38622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50"/>
              <a:buFont typeface="Arial"/>
              <a:buNone/>
            </a:pPr>
            <a:r>
              <a:rPr lang="en-US" sz="1250">
                <a:solidFill>
                  <a:schemeClr val="dk1"/>
                </a:solidFill>
              </a:rPr>
              <a:t>!SGT. Slaughter, </a:t>
            </a:r>
            <a:r>
              <a:rPr lang="en-US" sz="1250">
                <a:solidFill>
                  <a:schemeClr val="dk1"/>
                </a:solidFill>
              </a:rPr>
              <a:t>Cadet Sherrer and LTC. Robinson</a:t>
            </a:r>
            <a:endParaRPr b="0" i="0" sz="1800" u="none" cap="none" strike="noStrike">
              <a:solidFill>
                <a:schemeClr val="dk1"/>
              </a:solidFill>
              <a:latin typeface="Arial"/>
              <a:ea typeface="Arial"/>
              <a:cs typeface="Arial"/>
              <a:sym typeface="Arial"/>
            </a:endParaRPr>
          </a:p>
        </p:txBody>
      </p:sp>
      <p:sp>
        <p:nvSpPr>
          <p:cNvPr id="84" name="Google Shape;84;p2"/>
          <p:cNvSpPr txBox="1"/>
          <p:nvPr/>
        </p:nvSpPr>
        <p:spPr>
          <a:xfrm>
            <a:off x="2279600" y="5498250"/>
            <a:ext cx="1860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chemeClr val="dk1"/>
              </a:buClr>
              <a:buSzPts val="1100"/>
              <a:buFont typeface="Arial"/>
              <a:buNone/>
            </a:pPr>
            <a:r>
              <a:rPr lang="en-US" sz="1250">
                <a:solidFill>
                  <a:schemeClr val="dk1"/>
                </a:solidFill>
              </a:rPr>
              <a:t>Marquis Sherrer, with his mother Ms. Wykelia Sherrer</a:t>
            </a:r>
            <a:endParaRPr b="0" i="0" sz="1250" u="none" cap="none" strike="noStrike">
              <a:solidFill>
                <a:srgbClr val="9B9B9B"/>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0f7a3b8a20_0_8"/>
          <p:cNvSpPr txBox="1"/>
          <p:nvPr>
            <p:ph idx="1" type="body"/>
          </p:nvPr>
        </p:nvSpPr>
        <p:spPr>
          <a:xfrm>
            <a:off x="8538250" y="5494625"/>
            <a:ext cx="3501300" cy="6237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360"/>
              </a:spcBef>
              <a:spcAft>
                <a:spcPts val="0"/>
              </a:spcAft>
              <a:buSzPts val="1656"/>
              <a:buNone/>
            </a:pPr>
            <a:r>
              <a:rPr lang="en-US" sz="1400">
                <a:latin typeface="Arial"/>
                <a:ea typeface="Arial"/>
                <a:cs typeface="Arial"/>
                <a:sym typeface="Arial"/>
              </a:rPr>
              <a:t>Dr. Reynolds and Mrs. Dixon assisting </a:t>
            </a:r>
            <a:r>
              <a:rPr lang="en-US" sz="1400">
                <a:latin typeface="Arial"/>
                <a:ea typeface="Arial"/>
                <a:cs typeface="Arial"/>
                <a:sym typeface="Arial"/>
              </a:rPr>
              <a:t>SkillsUSA member Jaylen Kinsey  with loading food donations</a:t>
            </a:r>
            <a:endParaRPr sz="1400">
              <a:latin typeface="Arial"/>
              <a:ea typeface="Arial"/>
              <a:cs typeface="Arial"/>
              <a:sym typeface="Arial"/>
            </a:endParaRPr>
          </a:p>
        </p:txBody>
      </p:sp>
      <p:sp>
        <p:nvSpPr>
          <p:cNvPr id="91" name="Google Shape;91;g30f7a3b8a20_0_8"/>
          <p:cNvSpPr txBox="1"/>
          <p:nvPr>
            <p:ph type="title"/>
          </p:nvPr>
        </p:nvSpPr>
        <p:spPr>
          <a:xfrm>
            <a:off x="1405575" y="864025"/>
            <a:ext cx="9696600" cy="623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SzPct val="46666"/>
              <a:buNone/>
            </a:pPr>
            <a:r>
              <a:rPr lang="en-US" sz="3000">
                <a:solidFill>
                  <a:schemeClr val="lt1"/>
                </a:solidFill>
                <a:latin typeface="Arial"/>
                <a:ea typeface="Arial"/>
                <a:cs typeface="Arial"/>
                <a:sym typeface="Arial"/>
              </a:rPr>
              <a:t>SGA and SkillsUSA </a:t>
            </a:r>
            <a:endParaRPr sz="3000">
              <a:solidFill>
                <a:schemeClr val="lt1"/>
              </a:solidFill>
              <a:latin typeface="Arial"/>
              <a:ea typeface="Arial"/>
              <a:cs typeface="Arial"/>
              <a:sym typeface="Arial"/>
            </a:endParaRPr>
          </a:p>
          <a:p>
            <a:pPr indent="0" lvl="0" marL="0" rtl="0" algn="ctr">
              <a:lnSpc>
                <a:spcPct val="100000"/>
              </a:lnSpc>
              <a:spcBef>
                <a:spcPts val="0"/>
              </a:spcBef>
              <a:spcAft>
                <a:spcPts val="0"/>
              </a:spcAft>
              <a:buSzPct val="46666"/>
              <a:buNone/>
            </a:pPr>
            <a:r>
              <a:rPr lang="en-US" sz="3000">
                <a:solidFill>
                  <a:schemeClr val="lt1"/>
                </a:solidFill>
                <a:latin typeface="Arial"/>
                <a:ea typeface="Arial"/>
                <a:cs typeface="Arial"/>
                <a:sym typeface="Arial"/>
              </a:rPr>
              <a:t>Thanksgiving Food Drive for Local Shelter</a:t>
            </a:r>
            <a:endParaRPr sz="3000">
              <a:solidFill>
                <a:schemeClr val="lt1"/>
              </a:solidFill>
              <a:latin typeface="Arial"/>
              <a:ea typeface="Arial"/>
              <a:cs typeface="Arial"/>
              <a:sym typeface="Arial"/>
            </a:endParaRPr>
          </a:p>
        </p:txBody>
      </p:sp>
      <p:sp>
        <p:nvSpPr>
          <p:cNvPr id="92" name="Google Shape;92;g30f7a3b8a20_0_8"/>
          <p:cNvSpPr txBox="1"/>
          <p:nvPr>
            <p:ph idx="12" type="sldNum"/>
          </p:nvPr>
        </p:nvSpPr>
        <p:spPr>
          <a:xfrm>
            <a:off x="10558463" y="6413500"/>
            <a:ext cx="1052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3" name="Google Shape;93;g30f7a3b8a20_0_8"/>
          <p:cNvSpPr txBox="1"/>
          <p:nvPr/>
        </p:nvSpPr>
        <p:spPr>
          <a:xfrm>
            <a:off x="581200" y="1487713"/>
            <a:ext cx="11029500" cy="122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2"/>
                </a:solidFill>
              </a:rPr>
              <a:t>The Student Government Association and SkillsUSA unite for a Thanksgiving food drive benefiting a local shelter, offering crucial support to young people facing homelessness and survivors of trafficking. </a:t>
            </a:r>
            <a:r>
              <a:rPr lang="en-US" sz="1600">
                <a:solidFill>
                  <a:schemeClr val="dk2"/>
                </a:solidFill>
              </a:rPr>
              <a:t>This</a:t>
            </a:r>
            <a:r>
              <a:rPr lang="en-US" sz="1600">
                <a:solidFill>
                  <a:schemeClr val="dk2"/>
                </a:solidFill>
              </a:rPr>
              <a:t> event was sponsored by Dr. J. Reynolds and Dr. B. Williams.</a:t>
            </a:r>
            <a:endParaRPr i="0" sz="1600" u="none" cap="none" strike="noStrike">
              <a:solidFill>
                <a:schemeClr val="dk2"/>
              </a:solidFill>
            </a:endParaRPr>
          </a:p>
        </p:txBody>
      </p:sp>
      <p:sp>
        <p:nvSpPr>
          <p:cNvPr id="94" name="Google Shape;94;g30f7a3b8a20_0_8"/>
          <p:cNvSpPr txBox="1"/>
          <p:nvPr/>
        </p:nvSpPr>
        <p:spPr>
          <a:xfrm>
            <a:off x="240825" y="5920325"/>
            <a:ext cx="5407500" cy="794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lang="en-US">
                <a:solidFill>
                  <a:schemeClr val="dk2"/>
                </a:solidFill>
              </a:rPr>
              <a:t>Left to right: Dr. B. Williams, Jaylen Kinsey, Aiden Goforth, Marcus Daniels, Marcel Copeland, Ijaaz Muhammad, and Dr. J. Reynolds participating in the Thanksgiving food drive for a local shelter.</a:t>
            </a:r>
            <a:endParaRPr>
              <a:solidFill>
                <a:schemeClr val="dk2"/>
              </a:solidFill>
            </a:endParaRPr>
          </a:p>
          <a:p>
            <a:pPr indent="0" lvl="0" marL="0" marR="0" rtl="0" algn="ctr">
              <a:lnSpc>
                <a:spcPct val="100000"/>
              </a:lnSpc>
              <a:spcBef>
                <a:spcPts val="120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 </a:t>
            </a:r>
            <a:endParaRPr b="0" i="0" sz="1400" u="none" cap="none" strike="noStrike">
              <a:solidFill>
                <a:schemeClr val="dk2"/>
              </a:solidFill>
              <a:latin typeface="Arial"/>
              <a:ea typeface="Arial"/>
              <a:cs typeface="Arial"/>
              <a:sym typeface="Arial"/>
            </a:endParaRPr>
          </a:p>
        </p:txBody>
      </p:sp>
      <p:pic>
        <p:nvPicPr>
          <p:cNvPr id="95" name="Google Shape;95;g30f7a3b8a20_0_8"/>
          <p:cNvPicPr preferRelativeResize="0"/>
          <p:nvPr/>
        </p:nvPicPr>
        <p:blipFill rotWithShape="1">
          <a:blip r:embed="rId3">
            <a:alphaModFix/>
          </a:blip>
          <a:srcRect b="0" l="0" r="0" t="0"/>
          <a:stretch/>
        </p:blipFill>
        <p:spPr>
          <a:xfrm>
            <a:off x="240825" y="208363"/>
            <a:ext cx="873151" cy="1093724"/>
          </a:xfrm>
          <a:prstGeom prst="rect">
            <a:avLst/>
          </a:prstGeom>
          <a:noFill/>
          <a:ln>
            <a:noFill/>
          </a:ln>
        </p:spPr>
      </p:pic>
      <p:pic>
        <p:nvPicPr>
          <p:cNvPr id="96" name="Google Shape;96;g30f7a3b8a20_0_8"/>
          <p:cNvPicPr preferRelativeResize="0"/>
          <p:nvPr/>
        </p:nvPicPr>
        <p:blipFill>
          <a:blip r:embed="rId4">
            <a:alphaModFix/>
          </a:blip>
          <a:stretch>
            <a:fillRect/>
          </a:stretch>
        </p:blipFill>
        <p:spPr>
          <a:xfrm>
            <a:off x="599051" y="2422482"/>
            <a:ext cx="4691052" cy="3518292"/>
          </a:xfrm>
          <a:prstGeom prst="rect">
            <a:avLst/>
          </a:prstGeom>
          <a:noFill/>
          <a:ln>
            <a:noFill/>
          </a:ln>
        </p:spPr>
      </p:pic>
      <p:pic>
        <p:nvPicPr>
          <p:cNvPr id="97" name="Google Shape;97;g30f7a3b8a20_0_8"/>
          <p:cNvPicPr preferRelativeResize="0"/>
          <p:nvPr/>
        </p:nvPicPr>
        <p:blipFill>
          <a:blip r:embed="rId5">
            <a:alphaModFix/>
          </a:blip>
          <a:stretch>
            <a:fillRect/>
          </a:stretch>
        </p:blipFill>
        <p:spPr>
          <a:xfrm>
            <a:off x="5343075" y="2605738"/>
            <a:ext cx="3042765" cy="2282074"/>
          </a:xfrm>
          <a:prstGeom prst="rect">
            <a:avLst/>
          </a:prstGeom>
          <a:noFill/>
          <a:ln>
            <a:noFill/>
          </a:ln>
        </p:spPr>
      </p:pic>
      <p:pic>
        <p:nvPicPr>
          <p:cNvPr id="98" name="Google Shape;98;g30f7a3b8a20_0_8"/>
          <p:cNvPicPr preferRelativeResize="0"/>
          <p:nvPr/>
        </p:nvPicPr>
        <p:blipFill>
          <a:blip r:embed="rId6">
            <a:alphaModFix/>
          </a:blip>
          <a:stretch>
            <a:fillRect/>
          </a:stretch>
        </p:blipFill>
        <p:spPr>
          <a:xfrm>
            <a:off x="8438815" y="2422463"/>
            <a:ext cx="3501363" cy="2626022"/>
          </a:xfrm>
          <a:prstGeom prst="rect">
            <a:avLst/>
          </a:prstGeom>
          <a:noFill/>
          <a:ln>
            <a:noFill/>
          </a:ln>
        </p:spPr>
      </p:pic>
      <p:sp>
        <p:nvSpPr>
          <p:cNvPr id="99" name="Google Shape;99;g30f7a3b8a20_0_8"/>
          <p:cNvSpPr txBox="1"/>
          <p:nvPr/>
        </p:nvSpPr>
        <p:spPr>
          <a:xfrm>
            <a:off x="5364450" y="4981325"/>
            <a:ext cx="3000000" cy="572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360"/>
              </a:spcBef>
              <a:spcAft>
                <a:spcPts val="0"/>
              </a:spcAft>
              <a:buNone/>
            </a:pPr>
            <a:r>
              <a:rPr lang="en-US">
                <a:solidFill>
                  <a:schemeClr val="dk2"/>
                </a:solidFill>
              </a:rPr>
              <a:t>SGA/SkillsUSA members load cart for distribution of donated items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318768792c7_0_3"/>
          <p:cNvSpPr txBox="1"/>
          <p:nvPr>
            <p:ph type="title"/>
          </p:nvPr>
        </p:nvSpPr>
        <p:spPr>
          <a:xfrm>
            <a:off x="413775" y="678375"/>
            <a:ext cx="11390700" cy="6237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1400"/>
              <a:buNone/>
            </a:pPr>
            <a:r>
              <a:rPr lang="en-US" sz="3000">
                <a:solidFill>
                  <a:schemeClr val="lt1"/>
                </a:solidFill>
                <a:latin typeface="Arial"/>
                <a:ea typeface="Arial"/>
                <a:cs typeface="Arial"/>
                <a:sym typeface="Arial"/>
              </a:rPr>
              <a:t>National Honor Society Induction</a:t>
            </a:r>
            <a:endParaRPr sz="3000">
              <a:solidFill>
                <a:schemeClr val="lt1"/>
              </a:solidFill>
              <a:latin typeface="Arial"/>
              <a:ea typeface="Arial"/>
              <a:cs typeface="Arial"/>
              <a:sym typeface="Arial"/>
            </a:endParaRPr>
          </a:p>
        </p:txBody>
      </p:sp>
      <p:sp>
        <p:nvSpPr>
          <p:cNvPr id="106" name="Google Shape;106;g318768792c7_0_3"/>
          <p:cNvSpPr txBox="1"/>
          <p:nvPr>
            <p:ph idx="12" type="sldNum"/>
          </p:nvPr>
        </p:nvSpPr>
        <p:spPr>
          <a:xfrm>
            <a:off x="10558463" y="6413500"/>
            <a:ext cx="1052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7" name="Google Shape;107;g318768792c7_0_3"/>
          <p:cNvSpPr txBox="1"/>
          <p:nvPr/>
        </p:nvSpPr>
        <p:spPr>
          <a:xfrm>
            <a:off x="240825" y="1521575"/>
            <a:ext cx="4906500" cy="122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1600">
                <a:solidFill>
                  <a:srgbClr val="0D0D0D"/>
                </a:solidFill>
              </a:rPr>
              <a:t>On December 13th, 11 new members were inducted into Best Academy's National Honor Society (NHS). The ceremony featured a keynote speech by Mr. Quinton Fields, with Mrs. Jamie Holt, NHS club sponsor, in attendance. Parents and relatives gathered to celebrate this special occasion.</a:t>
            </a:r>
            <a:endParaRPr b="0" i="0" sz="2000" u="none" cap="none" strike="noStrike">
              <a:solidFill>
                <a:schemeClr val="dk2"/>
              </a:solidFill>
              <a:latin typeface="Century Gothic"/>
              <a:ea typeface="Century Gothic"/>
              <a:cs typeface="Century Gothic"/>
              <a:sym typeface="Century Gothic"/>
            </a:endParaRPr>
          </a:p>
        </p:txBody>
      </p:sp>
      <p:sp>
        <p:nvSpPr>
          <p:cNvPr id="108" name="Google Shape;108;g318768792c7_0_3"/>
          <p:cNvSpPr txBox="1"/>
          <p:nvPr/>
        </p:nvSpPr>
        <p:spPr>
          <a:xfrm>
            <a:off x="5035600" y="5752300"/>
            <a:ext cx="6768900" cy="109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2"/>
                </a:solidFill>
              </a:rPr>
              <a:t>Left to right:  Mykel Smith Nathaniel Tuck, Mahdi Light, Jamir Milsap, Jacob Mickell, Mariyo Majette, (returning members in black: Aiden Goforth, Marcel Copeland, and Isaac Brown) Joshua Mickell, Daniel Hajdasz, John Johnson, Brandon Smith and Irvin Cato. Kevin  Vallejo-Lara (returning member) </a:t>
            </a:r>
            <a:endParaRPr b="1" sz="1350">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dk2"/>
              </a:solidFill>
            </a:endParaRPr>
          </a:p>
        </p:txBody>
      </p:sp>
      <p:pic>
        <p:nvPicPr>
          <p:cNvPr id="109" name="Google Shape;109;g318768792c7_0_3"/>
          <p:cNvPicPr preferRelativeResize="0"/>
          <p:nvPr/>
        </p:nvPicPr>
        <p:blipFill rotWithShape="1">
          <a:blip r:embed="rId3">
            <a:alphaModFix/>
          </a:blip>
          <a:srcRect b="0" l="0" r="0" t="0"/>
          <a:stretch/>
        </p:blipFill>
        <p:spPr>
          <a:xfrm>
            <a:off x="240825" y="208363"/>
            <a:ext cx="873151" cy="1093724"/>
          </a:xfrm>
          <a:prstGeom prst="rect">
            <a:avLst/>
          </a:prstGeom>
          <a:noFill/>
          <a:ln>
            <a:noFill/>
          </a:ln>
        </p:spPr>
      </p:pic>
      <p:pic>
        <p:nvPicPr>
          <p:cNvPr id="110" name="Google Shape;110;g318768792c7_0_3"/>
          <p:cNvPicPr preferRelativeResize="0"/>
          <p:nvPr/>
        </p:nvPicPr>
        <p:blipFill>
          <a:blip r:embed="rId4">
            <a:alphaModFix/>
          </a:blip>
          <a:stretch>
            <a:fillRect/>
          </a:stretch>
        </p:blipFill>
        <p:spPr>
          <a:xfrm>
            <a:off x="240825" y="3381475"/>
            <a:ext cx="4454399" cy="2494452"/>
          </a:xfrm>
          <a:prstGeom prst="rect">
            <a:avLst/>
          </a:prstGeom>
          <a:noFill/>
          <a:ln>
            <a:noFill/>
          </a:ln>
          <a:effectLst>
            <a:reflection blurRad="0" dir="5400000" dist="38100" endA="0" endPos="30000" fadeDir="5400012" kx="0" rotWithShape="0" algn="bl" stA="0" stPos="0" sy="-100000" ky="0"/>
          </a:effectLst>
        </p:spPr>
      </p:pic>
      <p:pic>
        <p:nvPicPr>
          <p:cNvPr id="111" name="Google Shape;111;g318768792c7_0_3"/>
          <p:cNvPicPr preferRelativeResize="0"/>
          <p:nvPr/>
        </p:nvPicPr>
        <p:blipFill>
          <a:blip r:embed="rId5">
            <a:alphaModFix/>
          </a:blip>
          <a:stretch>
            <a:fillRect/>
          </a:stretch>
        </p:blipFill>
        <p:spPr>
          <a:xfrm>
            <a:off x="5147225" y="1727525"/>
            <a:ext cx="6851825" cy="4024775"/>
          </a:xfrm>
          <a:prstGeom prst="rect">
            <a:avLst/>
          </a:prstGeom>
          <a:noFill/>
          <a:ln>
            <a:noFill/>
          </a:ln>
        </p:spPr>
      </p:pic>
      <p:graphicFrame>
        <p:nvGraphicFramePr>
          <p:cNvPr id="112" name="Google Shape;112;g318768792c7_0_3"/>
          <p:cNvGraphicFramePr/>
          <p:nvPr/>
        </p:nvGraphicFramePr>
        <p:xfrm>
          <a:off x="-3363575" y="180975"/>
          <a:ext cx="3000000" cy="3000000"/>
        </p:xfrm>
        <a:graphic>
          <a:graphicData uri="http://schemas.openxmlformats.org/drawingml/2006/table">
            <a:tbl>
              <a:tblPr>
                <a:noFill/>
                <a:tableStyleId>{82D44C9F-F1B1-4FA5-B4A5-3C6B76394BDC}</a:tableStyleId>
              </a:tblPr>
              <a:tblGrid>
                <a:gridCol w="1495425"/>
              </a:tblGrid>
              <a:tr h="219075">
                <a:tc>
                  <a:txBody>
                    <a:bodyPr/>
                    <a:lstStyle/>
                    <a:p>
                      <a:pPr indent="0" lvl="0" marL="0" rtl="0" algn="ctr">
                        <a:lnSpc>
                          <a:spcPct val="115000"/>
                        </a:lnSpc>
                        <a:spcBef>
                          <a:spcPts val="1200"/>
                        </a:spcBef>
                        <a:spcAft>
                          <a:spcPts val="1200"/>
                        </a:spcAft>
                        <a:buNone/>
                      </a:pPr>
                      <a:r>
                        <a:rPr lang="en-US"/>
                        <a:t>Cato, Irvin</a:t>
                      </a:r>
                      <a:endParaRPr/>
                    </a:p>
                  </a:txBody>
                  <a:tcPr marT="19050" marB="19050" marR="28575" marL="2857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219075">
                <a:tc>
                  <a:txBody>
                    <a:bodyPr/>
                    <a:lstStyle/>
                    <a:p>
                      <a:pPr indent="0" lvl="0" marL="0" rtl="0" algn="ctr">
                        <a:lnSpc>
                          <a:spcPct val="115000"/>
                        </a:lnSpc>
                        <a:spcBef>
                          <a:spcPts val="1200"/>
                        </a:spcBef>
                        <a:spcAft>
                          <a:spcPts val="1200"/>
                        </a:spcAft>
                        <a:buNone/>
                      </a:pPr>
                      <a:r>
                        <a:rPr lang="en-US"/>
                        <a:t>Hajdasz, Daniel</a:t>
                      </a:r>
                      <a:endParaRPr/>
                    </a:p>
                  </a:txBody>
                  <a:tcPr marT="19050" marB="19050" marR="28575" marL="2857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219075">
                <a:tc>
                  <a:txBody>
                    <a:bodyPr/>
                    <a:lstStyle/>
                    <a:p>
                      <a:pPr indent="0" lvl="0" marL="0" rtl="0" algn="ctr">
                        <a:lnSpc>
                          <a:spcPct val="115000"/>
                        </a:lnSpc>
                        <a:spcBef>
                          <a:spcPts val="1200"/>
                        </a:spcBef>
                        <a:spcAft>
                          <a:spcPts val="1200"/>
                        </a:spcAft>
                        <a:buNone/>
                      </a:pPr>
                      <a:r>
                        <a:rPr lang="en-US"/>
                        <a:t>Johnson, John</a:t>
                      </a:r>
                      <a:endParaRPr/>
                    </a:p>
                  </a:txBody>
                  <a:tcPr marT="19050" marB="19050" marR="28575" marL="2857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219075">
                <a:tc>
                  <a:txBody>
                    <a:bodyPr/>
                    <a:lstStyle/>
                    <a:p>
                      <a:pPr indent="0" lvl="0" marL="0" rtl="0" algn="ctr">
                        <a:lnSpc>
                          <a:spcPct val="115000"/>
                        </a:lnSpc>
                        <a:spcBef>
                          <a:spcPts val="1200"/>
                        </a:spcBef>
                        <a:spcAft>
                          <a:spcPts val="1200"/>
                        </a:spcAft>
                        <a:buNone/>
                      </a:pPr>
                      <a:r>
                        <a:rPr lang="en-US"/>
                        <a:t>Light, Mahdi</a:t>
                      </a:r>
                      <a:endParaRPr/>
                    </a:p>
                  </a:txBody>
                  <a:tcPr marT="19050" marB="19050" marR="28575" marL="2857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219075">
                <a:tc>
                  <a:txBody>
                    <a:bodyPr/>
                    <a:lstStyle/>
                    <a:p>
                      <a:pPr indent="0" lvl="0" marL="0" rtl="0" algn="ctr">
                        <a:lnSpc>
                          <a:spcPct val="115000"/>
                        </a:lnSpc>
                        <a:spcBef>
                          <a:spcPts val="1200"/>
                        </a:spcBef>
                        <a:spcAft>
                          <a:spcPts val="1200"/>
                        </a:spcAft>
                        <a:buNone/>
                      </a:pPr>
                      <a:r>
                        <a:rPr lang="en-US"/>
                        <a:t>Majette, Mariyo</a:t>
                      </a:r>
                      <a:endParaRPr/>
                    </a:p>
                  </a:txBody>
                  <a:tcPr marT="19050" marB="19050" marR="28575" marL="2857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219075">
                <a:tc>
                  <a:txBody>
                    <a:bodyPr/>
                    <a:lstStyle/>
                    <a:p>
                      <a:pPr indent="0" lvl="0" marL="0" rtl="0" algn="ctr">
                        <a:lnSpc>
                          <a:spcPct val="115000"/>
                        </a:lnSpc>
                        <a:spcBef>
                          <a:spcPts val="1200"/>
                        </a:spcBef>
                        <a:spcAft>
                          <a:spcPts val="1200"/>
                        </a:spcAft>
                        <a:buNone/>
                      </a:pPr>
                      <a:r>
                        <a:rPr lang="en-US"/>
                        <a:t>Mickell, Jacob</a:t>
                      </a:r>
                      <a:endParaRPr/>
                    </a:p>
                  </a:txBody>
                  <a:tcPr marT="19050" marB="19050" marR="28575" marL="2857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219075">
                <a:tc>
                  <a:txBody>
                    <a:bodyPr/>
                    <a:lstStyle/>
                    <a:p>
                      <a:pPr indent="0" lvl="0" marL="0" rtl="0" algn="ctr">
                        <a:lnSpc>
                          <a:spcPct val="115000"/>
                        </a:lnSpc>
                        <a:spcBef>
                          <a:spcPts val="1200"/>
                        </a:spcBef>
                        <a:spcAft>
                          <a:spcPts val="1200"/>
                        </a:spcAft>
                        <a:buNone/>
                      </a:pPr>
                      <a:r>
                        <a:rPr lang="en-US"/>
                        <a:t>Mickell, Joshua</a:t>
                      </a:r>
                      <a:endParaRPr/>
                    </a:p>
                  </a:txBody>
                  <a:tcPr marT="19050" marB="19050" marR="28575" marL="2857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219075">
                <a:tc>
                  <a:txBody>
                    <a:bodyPr/>
                    <a:lstStyle/>
                    <a:p>
                      <a:pPr indent="0" lvl="0" marL="0" rtl="0" algn="ctr">
                        <a:lnSpc>
                          <a:spcPct val="115000"/>
                        </a:lnSpc>
                        <a:spcBef>
                          <a:spcPts val="1200"/>
                        </a:spcBef>
                        <a:spcAft>
                          <a:spcPts val="1200"/>
                        </a:spcAft>
                        <a:buNone/>
                      </a:pPr>
                      <a:r>
                        <a:rPr lang="en-US"/>
                        <a:t>Milsap, Jamir</a:t>
                      </a:r>
                      <a:endParaRPr/>
                    </a:p>
                  </a:txBody>
                  <a:tcPr marT="19050" marB="19050" marR="28575" marL="2857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219075">
                <a:tc>
                  <a:txBody>
                    <a:bodyPr/>
                    <a:lstStyle/>
                    <a:p>
                      <a:pPr indent="0" lvl="0" marL="0" rtl="0" algn="ctr">
                        <a:lnSpc>
                          <a:spcPct val="115000"/>
                        </a:lnSpc>
                        <a:spcBef>
                          <a:spcPts val="1200"/>
                        </a:spcBef>
                        <a:spcAft>
                          <a:spcPts val="1200"/>
                        </a:spcAft>
                        <a:buNone/>
                      </a:pPr>
                      <a:r>
                        <a:rPr lang="en-US"/>
                        <a:t>Scott, Brandon</a:t>
                      </a:r>
                      <a:endParaRPr/>
                    </a:p>
                  </a:txBody>
                  <a:tcPr marT="19050" marB="19050" marR="28575" marL="2857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219075">
                <a:tc>
                  <a:txBody>
                    <a:bodyPr/>
                    <a:lstStyle/>
                    <a:p>
                      <a:pPr indent="0" lvl="0" marL="0" rtl="0" algn="ctr">
                        <a:lnSpc>
                          <a:spcPct val="115000"/>
                        </a:lnSpc>
                        <a:spcBef>
                          <a:spcPts val="1200"/>
                        </a:spcBef>
                        <a:spcAft>
                          <a:spcPts val="1200"/>
                        </a:spcAft>
                        <a:buNone/>
                      </a:pPr>
                      <a:r>
                        <a:t/>
                      </a:r>
                      <a:endParaRPr/>
                    </a:p>
                  </a:txBody>
                  <a:tcPr marT="19050" marB="19050" marR="28575" marL="2857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219075">
                <a:tc>
                  <a:txBody>
                    <a:bodyPr/>
                    <a:lstStyle/>
                    <a:p>
                      <a:pPr indent="0" lvl="0" marL="0" rtl="0" algn="ctr">
                        <a:lnSpc>
                          <a:spcPct val="115000"/>
                        </a:lnSpc>
                        <a:spcBef>
                          <a:spcPts val="1200"/>
                        </a:spcBef>
                        <a:spcAft>
                          <a:spcPts val="1200"/>
                        </a:spcAft>
                        <a:buNone/>
                      </a:pPr>
                      <a:r>
                        <a:t/>
                      </a:r>
                      <a:endParaRPr/>
                    </a:p>
                  </a:txBody>
                  <a:tcPr marT="19050" marB="19050" marR="28575" marL="2857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bl>
          </a:graphicData>
        </a:graphic>
      </p:graphicFrame>
      <p:sp>
        <p:nvSpPr>
          <p:cNvPr id="113" name="Google Shape;113;g318768792c7_0_3"/>
          <p:cNvSpPr txBox="1"/>
          <p:nvPr/>
        </p:nvSpPr>
        <p:spPr>
          <a:xfrm>
            <a:off x="-3211175" y="333375"/>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2023-10-30T14:41:04Z</dcterms:created>
  <dc:creator>Slocum, Allison</dc:creator>
</cp:coreProperties>
</file>